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B43F-C1F2-41B9-88D3-01E84B37C7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7760-DC6C-4B7B-B31E-65C97E9A4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B43F-C1F2-41B9-88D3-01E84B37C7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7760-DC6C-4B7B-B31E-65C97E9A4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B43F-C1F2-41B9-88D3-01E84B37C7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7760-DC6C-4B7B-B31E-65C97E9A4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B43F-C1F2-41B9-88D3-01E84B37C7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7760-DC6C-4B7B-B31E-65C97E9A4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B43F-C1F2-41B9-88D3-01E84B37C7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7760-DC6C-4B7B-B31E-65C97E9A4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B43F-C1F2-41B9-88D3-01E84B37C7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7760-DC6C-4B7B-B31E-65C97E9A4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B43F-C1F2-41B9-88D3-01E84B37C7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7760-DC6C-4B7B-B31E-65C97E9A4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B43F-C1F2-41B9-88D3-01E84B37C7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7760-DC6C-4B7B-B31E-65C97E9A4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B43F-C1F2-41B9-88D3-01E84B37C7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7760-DC6C-4B7B-B31E-65C97E9A4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B43F-C1F2-41B9-88D3-01E84B37C7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7760-DC6C-4B7B-B31E-65C97E9A4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B43F-C1F2-41B9-88D3-01E84B37C7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7760-DC6C-4B7B-B31E-65C97E9A4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BB43F-C1F2-41B9-88D3-01E84B37C7A0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B7760-DC6C-4B7B-B31E-65C97E9A4E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JINGIEMONDAY.pptx" TargetMode="External"/><Relationship Id="rId5" Type="http://schemas.openxmlformats.org/officeDocument/2006/relationships/hyperlink" Target="Trade%20Plenary%20Sessionslide1.pptx" TargetMode="External"/><Relationship Id="rId4" Type="http://schemas.openxmlformats.org/officeDocument/2006/relationships/hyperlink" Target="Ababouch%20IAFI%202011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000099"/>
                </a:solidFill>
              </a:rPr>
              <a:t>Trade Plenary Session</a:t>
            </a:r>
            <a:endParaRPr lang="en-US" sz="7200" dirty="0">
              <a:solidFill>
                <a:srgbClr val="0000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2578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Sponsors</a:t>
            </a:r>
            <a:endParaRPr lang="en-US" sz="1400" b="1" dirty="0"/>
          </a:p>
        </p:txBody>
      </p:sp>
      <p:pic>
        <p:nvPicPr>
          <p:cNvPr id="9" name="Picture 8" descr="logosforp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5521558"/>
            <a:ext cx="8458200" cy="803042"/>
          </a:xfrm>
          <a:prstGeom prst="rect">
            <a:avLst/>
          </a:prstGeom>
        </p:spPr>
      </p:pic>
      <p:pic>
        <p:nvPicPr>
          <p:cNvPr id="1026" name="Picture 2" descr="C:\Users\jdashiell\AppData\Local\Microsoft\Windows\Temporary Internet Files\Content.Outlook\ROOUEU2V\WSC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81000"/>
            <a:ext cx="1524000" cy="1752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152400"/>
            <a:ext cx="868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2011 World Seafood Congress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1470025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99"/>
                </a:solidFill>
              </a:rPr>
              <a:t>Trade Plenary Session</a:t>
            </a:r>
            <a:endParaRPr lang="en-US" sz="4000" dirty="0">
              <a:solidFill>
                <a:srgbClr val="00009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5257800"/>
            <a:ext cx="2971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Sponsors</a:t>
            </a:r>
            <a:endParaRPr lang="en-US" sz="1400" b="1" dirty="0"/>
          </a:p>
        </p:txBody>
      </p:sp>
      <p:pic>
        <p:nvPicPr>
          <p:cNvPr id="9" name="Picture 8" descr="logosforp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5521558"/>
            <a:ext cx="8458200" cy="803042"/>
          </a:xfrm>
          <a:prstGeom prst="rect">
            <a:avLst/>
          </a:prstGeom>
        </p:spPr>
      </p:pic>
      <p:pic>
        <p:nvPicPr>
          <p:cNvPr id="1026" name="Picture 2" descr="C:\Users\jdashiell\AppData\Local\Microsoft\Windows\Temporary Internet Files\Content.Outlook\ROOUEU2V\WSC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81000"/>
            <a:ext cx="1524000" cy="1752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152400"/>
            <a:ext cx="868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2011 World Seafood Congress 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676400" y="2743200"/>
            <a:ext cx="4876800" cy="338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 action="ppaction://hlinkpres?slideindex=1&amp;slidetitle="/>
              </a:rPr>
              <a:t>Lahsen Ababouch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 action="ppaction://hlinkpres?slideindex=1&amp;slidetitle="/>
              </a:rPr>
              <a:t>Steffen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 action="ppaction://hlinkpres?slideindex=1&amp;slidetitle="/>
              </a:rPr>
              <a:t>Kaeser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 action="ppaction://hlinkpres?slideindex=1&amp;slidetitle="/>
              </a:rPr>
              <a:t>Jim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Anderson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5479</TotalTime>
  <Words>22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Trade Plenary Session</vt:lpstr>
      <vt:lpstr>Trade Plenary Session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jdashiell</dc:creator>
  <cp:lastModifiedBy>jdashiell</cp:lastModifiedBy>
  <cp:revision>9</cp:revision>
  <dcterms:created xsi:type="dcterms:W3CDTF">2011-09-23T20:38:48Z</dcterms:created>
  <dcterms:modified xsi:type="dcterms:W3CDTF">2011-10-03T16:33:10Z</dcterms:modified>
</cp:coreProperties>
</file>